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308" r:id="rId13"/>
    <p:sldId id="309" r:id="rId14"/>
    <p:sldId id="269" r:id="rId15"/>
    <p:sldId id="273" r:id="rId16"/>
    <p:sldId id="270" r:id="rId17"/>
    <p:sldId id="276" r:id="rId18"/>
    <p:sldId id="271" r:id="rId19"/>
    <p:sldId id="305" r:id="rId20"/>
    <p:sldId id="299" r:id="rId21"/>
    <p:sldId id="300" r:id="rId22"/>
    <p:sldId id="304" r:id="rId23"/>
    <p:sldId id="303" r:id="rId24"/>
    <p:sldId id="265" r:id="rId25"/>
    <p:sldId id="301" r:id="rId26"/>
    <p:sldId id="286" r:id="rId27"/>
    <p:sldId id="302" r:id="rId28"/>
    <p:sldId id="267" r:id="rId29"/>
    <p:sldId id="296" r:id="rId30"/>
    <p:sldId id="297" r:id="rId31"/>
    <p:sldId id="306" r:id="rId32"/>
  </p:sldIdLst>
  <p:sldSz cx="12192000" cy="6858000"/>
  <p:notesSz cx="6858000" cy="9144000"/>
  <p:embeddedFontLst>
    <p:embeddedFont>
      <p:font typeface="레시피코리아 Medium" panose="02020603020101020101" pitchFamily="18" charset="-127"/>
      <p:regular r:id="rId33"/>
    </p:embeddedFont>
    <p:embeddedFont>
      <p:font typeface="빛의 계승자 Regular" panose="020B0600000101010101" pitchFamily="50" charset="-127"/>
      <p:regular r:id="rId34"/>
    </p:embeddedFont>
    <p:embeddedFont>
      <p:font typeface="코트라 볼드체" panose="02020603020101020101" pitchFamily="18" charset="-127"/>
      <p:bold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46"/>
    <a:srgbClr val="ABD99F"/>
    <a:srgbClr val="9C5BCD"/>
    <a:srgbClr val="9148C8"/>
    <a:srgbClr val="57C6CF"/>
    <a:srgbClr val="363636"/>
    <a:srgbClr val="466398"/>
    <a:srgbClr val="D0E0D9"/>
    <a:srgbClr val="F6F9F7"/>
    <a:srgbClr val="B6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96" y="96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  <p:guide orient="horz"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DB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en-US" altLang="ko-KR" sz="7200" dirty="0">
                  <a:latin typeface="레시피코리아 Medium" panose="02020603020101020101" pitchFamily="18" charset="-127"/>
                  <a:ea typeface="레시피코리아 Medium" panose="02020603020101020101" pitchFamily="18" charset="-127"/>
                  <a:cs typeface="코트라 볼드체" panose="02020603020101020101" pitchFamily="18" charset="-127"/>
                </a:rPr>
                <a:t>Guardian Tales </a:t>
              </a:r>
              <a:endParaRPr lang="en-US" altLang="ko-KR" sz="8000" dirty="0"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코트라 볼드체" panose="02020603020101020101" pitchFamily="18" charset="-127"/>
              </a:endParaRP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BD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>
                        <a14:foregroundMark x1="61783" y1="40160" x2="61783" y2="40160"/>
                        <a14:foregroundMark x1="68937" y1="39120" x2="68937" y2="39120"/>
                        <a14:foregroundMark x1="70064" y1="40320" x2="70064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0" y="1268414"/>
            <a:ext cx="12192001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>
                        <a14:foregroundMark x1="69035" y1="38960" x2="69035" y2="38960"/>
                        <a14:foregroundMark x1="69917" y1="40000" x2="69917" y2="40000"/>
                        <a14:foregroundMark x1="61783" y1="40080" x2="61783" y2="40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0" y="1783382"/>
            <a:ext cx="5641675" cy="3808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5037827" y="2211353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85759" y="2211353"/>
            <a:ext cx="6096000" cy="2769989"/>
          </a:xfrm>
          <a:prstGeom prst="rect">
            <a:avLst/>
          </a:prstGeom>
          <a:noFill/>
        </p:spPr>
        <p:txBody>
          <a:bodyPr wrap="square" lIns="9000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세계에 떨어져 있었다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6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-2" y="1783388"/>
            <a:ext cx="5641978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66912" y="2222524"/>
            <a:ext cx="6356501" cy="2738891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지키기 위해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것을 계속 지켜 보며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나태 해서 지키지 못했다는 것을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다짐을 잊지 않기 위해 그는 이 세계에서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34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캐릭터를 기준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비율은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탱커인 크레이그를 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튼튼하게끔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57138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92176" y="1998804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90643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쉽게 들어올 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적들의 공격으로부터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 알맞게끔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423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시간과 충전 시간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7857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56420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3780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9x9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3887"/>
              </p:ext>
            </p:extLst>
          </p:nvPr>
        </p:nvGraphicFramePr>
        <p:xfrm>
          <a:off x="6821102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487091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599655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7" y="1048605"/>
            <a:ext cx="1621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599655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29666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599655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29666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63"/>
              </p:ext>
            </p:extLst>
          </p:nvPr>
        </p:nvGraphicFramePr>
        <p:xfrm>
          <a:off x="6816167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196307" y="2398844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0628543" y="2468436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196307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0628543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168875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196307" y="1046225"/>
            <a:ext cx="19829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탱커들에 비해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아레나 혹은 자동으로 진행되는 컨텐츠에 최적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09" y="2097088"/>
            <a:ext cx="3983567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1006370" y="2097088"/>
            <a:ext cx="3985411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37" y="147585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773948" y="1269940"/>
            <a:ext cx="1916884" cy="316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딜러 중 가장 단단하고 강력하여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              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딜러에게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기술의 영향으로 사용처가 넓지는 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 하게 된 계기가 납득이 되지 않는다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평</a:t>
            </a:r>
          </a:p>
        </p:txBody>
      </p:sp>
      <p:pic>
        <p:nvPicPr>
          <p:cNvPr id="8" name="Picture 2" descr="C4CEC1A4-E576-49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1"/>
          <a:stretch/>
        </p:blipFill>
        <p:spPr bwMode="auto">
          <a:xfrm>
            <a:off x="2372679" y="1269206"/>
            <a:ext cx="2265788" cy="316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8423" y="4505200"/>
            <a:ext cx="13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12/3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출시 전사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베스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6885" y="4505200"/>
            <a:ext cx="1363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12/17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출시 전사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</a:t>
            </a: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높음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r="2159"/>
          <a:stretch/>
        </p:blipFill>
        <p:spPr>
          <a:xfrm>
            <a:off x="652509" y="1268413"/>
            <a:ext cx="4966131" cy="3162510"/>
          </a:xfrm>
          <a:prstGeom prst="rect">
            <a:avLst/>
          </a:prstGeom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4"/>
          <a:stretch/>
        </p:blipFill>
        <p:spPr bwMode="auto">
          <a:xfrm>
            <a:off x="6557721" y="1268413"/>
            <a:ext cx="4966131" cy="3167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2509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참고 이미지</a:t>
            </a:r>
            <a:r>
              <a:rPr lang="en-US" altLang="ko-KR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 : </a:t>
            </a:r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외형과 무기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57722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참고 이미지</a:t>
            </a:r>
            <a:r>
              <a:rPr lang="en-US" altLang="ko-KR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 : </a:t>
            </a:r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외형과 복장</a:t>
            </a: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본인의 안위보다 동료를 더 걱정하는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무모해 보이는 싸움이더라도 사명감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동료를 위해서라면 피하지 않는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성격 모티브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r="1593"/>
          <a:stretch/>
        </p:blipFill>
        <p:spPr bwMode="auto">
          <a:xfrm>
            <a:off x="1068731" y="1268411"/>
            <a:ext cx="4310988" cy="31562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E90B27-E1C3-42DC-83AE-C4C654555F1C}"/>
              </a:ext>
            </a:extLst>
          </p:cNvPr>
          <p:cNvSpPr/>
          <p:nvPr/>
        </p:nvSpPr>
        <p:spPr>
          <a:xfrm>
            <a:off x="1068730" y="4461727"/>
            <a:ext cx="4310989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본인이 더 크게 다쳤지만 동료를 걱정하는 이치고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C0B59-008F-4335-B079-6A56FC6A3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5"/>
          <a:stretch/>
        </p:blipFill>
        <p:spPr bwMode="auto">
          <a:xfrm>
            <a:off x="6818150" y="1268411"/>
            <a:ext cx="4310988" cy="31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90B05-3E88-4940-8CA6-78DE031F9174}"/>
              </a:ext>
            </a:extLst>
          </p:cNvPr>
          <p:cNvSpPr/>
          <p:nvPr/>
        </p:nvSpPr>
        <p:spPr>
          <a:xfrm>
            <a:off x="6818151" y="4461726"/>
            <a:ext cx="4305119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힘든 싸움이지만 그럼에도 싸우는 이치고</a:t>
            </a: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1641</Words>
  <Application>Microsoft Office PowerPoint</Application>
  <PresentationFormat>와이드스크린</PresentationFormat>
  <Paragraphs>371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레시피코리아 Medium</vt:lpstr>
      <vt:lpstr>Arial</vt:lpstr>
      <vt:lpstr>나눔스퀘어 ExtraBold</vt:lpstr>
      <vt:lpstr>나눔스퀘어 Bold</vt:lpstr>
      <vt:lpstr>나눔스퀘어 Light</vt:lpstr>
      <vt:lpstr>맑은 고딕</vt:lpstr>
      <vt:lpstr>빛의 계승자 Regular</vt:lpstr>
      <vt:lpstr>코트라 볼드체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782</cp:revision>
  <cp:lastPrinted>2021-04-14T03:47:58Z</cp:lastPrinted>
  <dcterms:created xsi:type="dcterms:W3CDTF">2021-03-29T02:11:06Z</dcterms:created>
  <dcterms:modified xsi:type="dcterms:W3CDTF">2021-04-19T15:44:55Z</dcterms:modified>
</cp:coreProperties>
</file>